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59" r:id="rId3"/>
    <p:sldId id="264" r:id="rId4"/>
    <p:sldId id="256" r:id="rId5"/>
    <p:sldId id="257" r:id="rId6"/>
    <p:sldId id="283" r:id="rId7"/>
    <p:sldId id="260" r:id="rId8"/>
    <p:sldId id="261" r:id="rId9"/>
    <p:sldId id="284" r:id="rId10"/>
    <p:sldId id="263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5" r:id="rId22"/>
    <p:sldId id="286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5AF57-20FB-4B41-847F-366805F4037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C0EBF-2578-4857-A461-A805F29A2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3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A930A-AAEB-41E2-91EF-16E1C4AEA4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9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17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8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5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8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1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0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98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5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7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8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2EF8C-506A-4B4B-8674-76E07C13514F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297AD-0DD5-4CF3-A255-CA0B2E8E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3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1998" y="2166645"/>
            <a:ext cx="100838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Animals that have backbone are called as Vertebrates</a:t>
            </a:r>
          </a:p>
          <a:p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37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0568" y="2479651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Examples of mammals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8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wnload Camel Png Image HQ PNG Image | FreePNGI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86" y="815926"/>
            <a:ext cx="5884657" cy="47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76911" y="5894363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Camel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5432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illama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844" y="239151"/>
            <a:ext cx="6317566" cy="631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28603" y="6279718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/>
              <a:t>IIama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2597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Deer PNG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76" y="487913"/>
            <a:ext cx="5334677" cy="53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98941" y="5822590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Deer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0671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iger png image - PNG #2356 - Free PNG Images | Star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623" y="239151"/>
            <a:ext cx="7129077" cy="535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28603" y="5590153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Tiger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3326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Monkey PNG Transparent Images | PNG 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42" y="0"/>
            <a:ext cx="4845412" cy="665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86400" y="6097078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Monkey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2653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quirrel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31" y="478301"/>
            <a:ext cx="5250082" cy="526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28603" y="5899891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Squirrel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9940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Dolphins PNG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65" y="810760"/>
            <a:ext cx="8734425" cy="516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16061" y="5970868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Dolphins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768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frican manatees omnivorous - new study sheds light on manatee di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697" y="838359"/>
            <a:ext cx="6064048" cy="45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42670" y="5745146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Manatee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839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Download Blue Whale Transparent HQ PNG Image | FreePNGIm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39" y="1817116"/>
            <a:ext cx="8879867" cy="222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6061" y="5112100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Blue whale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342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0139" y="1161095"/>
            <a:ext cx="107727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smtClean="0">
                <a:solidFill>
                  <a:schemeClr val="accent2"/>
                </a:solidFill>
                <a:latin typeface="Eras Bold ITC" panose="020B0907030504020204" pitchFamily="34" charset="0"/>
              </a:rPr>
              <a:t>Mammals </a:t>
            </a:r>
            <a:r>
              <a:rPr lang="en-US" sz="2000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– young ones are born alive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smtClean="0">
                <a:solidFill>
                  <a:schemeClr val="accent2"/>
                </a:solidFill>
                <a:latin typeface="Eras Bold ITC" panose="020B0907030504020204" pitchFamily="34" charset="0"/>
              </a:rPr>
              <a:t>Birds </a:t>
            </a:r>
            <a:r>
              <a:rPr lang="en-US" sz="2000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– covered with feathers and lays egg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smtClean="0">
                <a:solidFill>
                  <a:schemeClr val="accent2"/>
                </a:solidFill>
                <a:latin typeface="Eras Bold ITC" panose="020B0907030504020204" pitchFamily="34" charset="0"/>
              </a:rPr>
              <a:t>Reptiles </a:t>
            </a:r>
            <a:r>
              <a:rPr lang="en-US" sz="2000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– move along the ground and lays egg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smtClean="0">
                <a:solidFill>
                  <a:schemeClr val="accent2"/>
                </a:solidFill>
                <a:latin typeface="Eras Bold ITC" panose="020B0907030504020204" pitchFamily="34" charset="0"/>
              </a:rPr>
              <a:t>Fish </a:t>
            </a:r>
            <a:r>
              <a:rPr lang="en-US" sz="2000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– aquatic animals that breathe through gills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dirty="0" smtClean="0">
                <a:solidFill>
                  <a:schemeClr val="accent2"/>
                </a:solidFill>
                <a:latin typeface="Eras Bold ITC" panose="020B0907030504020204" pitchFamily="34" charset="0"/>
              </a:rPr>
              <a:t>Amphibian </a:t>
            </a:r>
            <a:r>
              <a:rPr lang="en-US" sz="2000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– lives in both land and water and lays egg on water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837924" y="214059"/>
            <a:ext cx="105160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Eras Bold ITC" panose="020B0907030504020204" pitchFamily="34" charset="0"/>
              </a:rPr>
              <a:t>Vertebrates are divided into five groups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87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Seal PNG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39" y="624715"/>
            <a:ext cx="5370716" cy="5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56738" y="5995432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Seal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89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56738" y="5995432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Bat</a:t>
            </a:r>
            <a:endParaRPr lang="en-US" sz="3000" dirty="0"/>
          </a:p>
        </p:txBody>
      </p:sp>
      <p:pic>
        <p:nvPicPr>
          <p:cNvPr id="22532" name="Picture 4" descr="Image result for bat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999" y="942536"/>
            <a:ext cx="5237751" cy="378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50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83015" y="5868822"/>
            <a:ext cx="2912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Human beings</a:t>
            </a:r>
            <a:endParaRPr lang="en-US" sz="3000" dirty="0"/>
          </a:p>
        </p:txBody>
      </p:sp>
      <p:pic>
        <p:nvPicPr>
          <p:cNvPr id="24582" name="Picture 6" descr="Image result for huma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81" y="580568"/>
            <a:ext cx="7764341" cy="517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19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0568" y="2479651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Facts on mammals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388" y="520945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The fastest mammal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6146" name="Picture 2" descr="Image result for cheetah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3" y="1638299"/>
            <a:ext cx="98488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80160" y="5995432"/>
            <a:ext cx="10607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Cheetah is the fastest mammal (also the fastest land animal).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1673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388" y="520945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The slowest mammal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5397" y="5854755"/>
            <a:ext cx="10607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Slowest mammal is the sloth.</a:t>
            </a:r>
            <a:endParaRPr lang="en-US" sz="3000" dirty="0"/>
          </a:p>
        </p:txBody>
      </p:sp>
      <p:pic>
        <p:nvPicPr>
          <p:cNvPr id="14340" name="Picture 4" descr="Image result for sloth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972" y="1647444"/>
            <a:ext cx="4711847" cy="392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92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388" y="520945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The biggest mammal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5726167"/>
            <a:ext cx="1313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The biggest mammal (also the biggest animal) on Earth is the blue whale.</a:t>
            </a:r>
            <a:endParaRPr lang="en-US" sz="3000" dirty="0"/>
          </a:p>
        </p:txBody>
      </p:sp>
      <p:pic>
        <p:nvPicPr>
          <p:cNvPr id="5" name="Picture 12" descr="Download Blue Whale Transparent HQ PNG Image | FreePNGIm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03" y="2088579"/>
            <a:ext cx="8879867" cy="222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17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388" y="520945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The biggest mammal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5726167"/>
            <a:ext cx="1313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The biggest land mammal is the African elephant.</a:t>
            </a:r>
            <a:endParaRPr lang="en-US" sz="3000" dirty="0"/>
          </a:p>
        </p:txBody>
      </p:sp>
      <p:pic>
        <p:nvPicPr>
          <p:cNvPr id="6" name="Picture 4" descr="Download Elephant Photo Background - Elephant Wallpaper Hd 1080p - Full  Size PNG Image - PNGk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325" y="1544692"/>
            <a:ext cx="37242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10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388" y="520945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The tallest mammal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15362" name="Picture 2" descr="Image result for giraff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805" y="1376766"/>
            <a:ext cx="3697063" cy="52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0" y="5754742"/>
            <a:ext cx="1313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The tallest mammal is the giraffe.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8179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388" y="520945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The smallest mammal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7476" y="5736529"/>
            <a:ext cx="1313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The bumblebee bat is the smallest mammal.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61" y="1928812"/>
            <a:ext cx="5086351" cy="33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2410691" cy="6858000"/>
          </a:xfrm>
          <a:prstGeom prst="rect">
            <a:avLst/>
          </a:prstGeom>
          <a:solidFill>
            <a:srgbClr val="F8936A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10688" y="0"/>
            <a:ext cx="2313711" cy="6858000"/>
          </a:xfrm>
          <a:prstGeom prst="rect">
            <a:avLst/>
          </a:prstGeom>
          <a:solidFill>
            <a:srgbClr val="F5AF74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24400" y="0"/>
            <a:ext cx="2493818" cy="6858000"/>
          </a:xfrm>
          <a:prstGeom prst="rect">
            <a:avLst/>
          </a:prstGeom>
          <a:solidFill>
            <a:srgbClr val="F6E774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18218" y="0"/>
            <a:ext cx="2507673" cy="6858000"/>
          </a:xfrm>
          <a:prstGeom prst="rect">
            <a:avLst/>
          </a:prstGeom>
          <a:solidFill>
            <a:srgbClr val="C4F56D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725891" y="0"/>
            <a:ext cx="2466109" cy="6858000"/>
          </a:xfrm>
          <a:prstGeom prst="rect">
            <a:avLst/>
          </a:prstGeom>
          <a:solidFill>
            <a:srgbClr val="92F6D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0036" y="304799"/>
            <a:ext cx="928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Five groups of vertebrates</a:t>
            </a:r>
            <a:endParaRPr lang="en-US" sz="4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8" name="Picture 4" descr="What are Vertebrates? - Answered - Twinkl Teach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10949" r="80079" b="22712"/>
          <a:stretch/>
        </p:blipFill>
        <p:spPr bwMode="auto">
          <a:xfrm>
            <a:off x="595744" y="3000160"/>
            <a:ext cx="1219201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What are Vertebrates? - Answered - Twinkl Teach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10457" r="61541" b="23204"/>
          <a:stretch/>
        </p:blipFill>
        <p:spPr bwMode="auto">
          <a:xfrm>
            <a:off x="2888673" y="3000160"/>
            <a:ext cx="1115292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What are Vertebrates? - Answered - Twinkl Teach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7" t="10457" r="41481" b="23204"/>
          <a:stretch/>
        </p:blipFill>
        <p:spPr bwMode="auto">
          <a:xfrm>
            <a:off x="5314945" y="3439900"/>
            <a:ext cx="1219201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at are Vertebrates? - Answered - Twinkl Teach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6" t="10457" r="23228" b="23204"/>
          <a:stretch/>
        </p:blipFill>
        <p:spPr bwMode="auto">
          <a:xfrm>
            <a:off x="7938655" y="3000160"/>
            <a:ext cx="1143000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What are Vertebrates? - Answered - Twinkl Teach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7" t="9935" r="4001" b="23726"/>
          <a:stretch/>
        </p:blipFill>
        <p:spPr bwMode="auto">
          <a:xfrm>
            <a:off x="10434203" y="2833905"/>
            <a:ext cx="1219201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2724" y="5310264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ammals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86542" y="5310264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Fish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1760" y="5310264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Reptiles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066809" y="5310264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515603" y="5310264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Amphibians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0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3" grpId="0"/>
      <p:bldP spid="8" grpId="0"/>
      <p:bldP spid="20" grpId="0"/>
      <p:bldP spid="21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388" y="520945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The loudest mammal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3239" y="5736529"/>
            <a:ext cx="1313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The loudest mammal is the Blue whale.</a:t>
            </a:r>
            <a:endParaRPr lang="en-US" sz="3000" dirty="0"/>
          </a:p>
        </p:txBody>
      </p:sp>
      <p:pic>
        <p:nvPicPr>
          <p:cNvPr id="5" name="Picture 12" descr="Download Blue Whale Transparent HQ PNG Image | FreePNGIm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03" y="2088579"/>
            <a:ext cx="8879867" cy="222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2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388" y="520945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The smelliest mammal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3239" y="5736529"/>
            <a:ext cx="1313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The smelliest mammal is the skunk.</a:t>
            </a:r>
            <a:endParaRPr lang="en-US" sz="3000" dirty="0"/>
          </a:p>
        </p:txBody>
      </p:sp>
      <p:pic>
        <p:nvPicPr>
          <p:cNvPr id="19458" name="Picture 2" descr="Image result for skunk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149" y="1474736"/>
            <a:ext cx="5286375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26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8461" y="5911025"/>
            <a:ext cx="10818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Human beings are the most intelligent mammals on Earth</a:t>
            </a:r>
            <a:endParaRPr lang="en-US" sz="3000" dirty="0"/>
          </a:p>
        </p:txBody>
      </p:sp>
      <p:pic>
        <p:nvPicPr>
          <p:cNvPr id="24582" name="Picture 6" descr="Image result for huma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81" y="580568"/>
            <a:ext cx="7764341" cy="517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6388" y="520945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The most intelligent mammal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98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notice boa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3"/>
          <a:stretch/>
        </p:blipFill>
        <p:spPr bwMode="auto">
          <a:xfrm>
            <a:off x="1031064" y="252919"/>
            <a:ext cx="9525000" cy="623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19097" y="1475545"/>
            <a:ext cx="53606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u="sng" dirty="0" smtClean="0">
                <a:latin typeface="Eras Bold ITC" panose="020B0907030504020204" pitchFamily="34" charset="0"/>
              </a:rPr>
              <a:t>Homework</a:t>
            </a:r>
          </a:p>
          <a:p>
            <a:pPr algn="ctr">
              <a:lnSpc>
                <a:spcPct val="150000"/>
              </a:lnSpc>
            </a:pPr>
            <a:r>
              <a:rPr lang="en-US" sz="4000" dirty="0" smtClean="0">
                <a:latin typeface="Eras Bold ITC" panose="020B0907030504020204" pitchFamily="34" charset="0"/>
              </a:rPr>
              <a:t>EVS 1A Workbook</a:t>
            </a:r>
          </a:p>
          <a:p>
            <a:pPr algn="ctr">
              <a:lnSpc>
                <a:spcPct val="150000"/>
              </a:lnSpc>
            </a:pPr>
            <a:r>
              <a:rPr lang="en-US" sz="4000" dirty="0" smtClean="0">
                <a:latin typeface="Eras Bold ITC" panose="020B0907030504020204" pitchFamily="34" charset="0"/>
              </a:rPr>
              <a:t>Page 62</a:t>
            </a:r>
          </a:p>
          <a:p>
            <a:pPr algn="ctr">
              <a:lnSpc>
                <a:spcPct val="150000"/>
              </a:lnSpc>
            </a:pPr>
            <a:endParaRPr lang="en-US" sz="4000" dirty="0" smtClean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7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79215" y="1982597"/>
            <a:ext cx="514916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Mammals</a:t>
            </a:r>
            <a:endParaRPr lang="en-US" sz="9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5990" y="552377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Mammals are covered with hair or fur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Picture 6" descr="Pin on WILD LI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77" y="2102127"/>
            <a:ext cx="5769468" cy="36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21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404" y="580072"/>
            <a:ext cx="11555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Mammals are warm blooded animals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21506" name="Picture 2" descr="Image result for warm blooded anima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6"/>
          <a:stretch/>
        </p:blipFill>
        <p:spPr bwMode="auto">
          <a:xfrm>
            <a:off x="789823" y="2025748"/>
            <a:ext cx="10631109" cy="36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5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0230" y="608647"/>
            <a:ext cx="1008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Mammals breathe through lungs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1026" name="Picture 2" descr="Image result for lungs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41" y="2055582"/>
            <a:ext cx="4670474" cy="389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56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2997" y="1111788"/>
            <a:ext cx="10083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Mammals do not lay egg, they give birth to young ones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5" name="Picture 4" descr="Image result for animalswith young o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t="50185" r="-444" b="4799"/>
          <a:stretch/>
        </p:blipFill>
        <p:spPr bwMode="auto">
          <a:xfrm>
            <a:off x="2926616" y="3018156"/>
            <a:ext cx="6436659" cy="331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46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2997" y="1111788"/>
            <a:ext cx="10083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Mammals produce milk for their young one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pic>
        <p:nvPicPr>
          <p:cNvPr id="2052" name="Picture 4" descr="Image result for animalswith young o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84"/>
          <a:stretch/>
        </p:blipFill>
        <p:spPr bwMode="auto">
          <a:xfrm>
            <a:off x="2926616" y="3004088"/>
            <a:ext cx="6436659" cy="331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241</Words>
  <Application>Microsoft Office PowerPoint</Application>
  <PresentationFormat>Widescreen</PresentationFormat>
  <Paragraphs>55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Eras Bold ITC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18</cp:revision>
  <dcterms:created xsi:type="dcterms:W3CDTF">2021-02-07T02:21:47Z</dcterms:created>
  <dcterms:modified xsi:type="dcterms:W3CDTF">2021-02-08T09:12:24Z</dcterms:modified>
</cp:coreProperties>
</file>